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76" r:id="rId4"/>
    <p:sldId id="277" r:id="rId5"/>
    <p:sldId id="278" r:id="rId6"/>
    <p:sldId id="279" r:id="rId7"/>
    <p:sldId id="280" r:id="rId8"/>
    <p:sldId id="281" r:id="rId9"/>
    <p:sldId id="282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Remplacer par un pronom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par un pronom personnel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Mon frère </a:t>
            </a:r>
            <a:r>
              <a:rPr lang="fr-FR" dirty="0"/>
              <a:t>joue au foot.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Tu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Il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Elle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endParaRPr lang="fr-FR" dirty="0"/>
          </a:p>
          <a:p>
            <a:pPr marL="914400" lvl="1" indent="-457200">
              <a:buAutoNum type="alphaLcParenR"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Mon lapin </a:t>
            </a:r>
            <a:r>
              <a:rPr lang="fr-FR" dirty="0"/>
              <a:t>est malade.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Tu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Il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Elle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>
                <a:solidFill>
                  <a:srgbClr val="FF0000"/>
                </a:solidFill>
              </a:rPr>
              <a:t>Il </a:t>
            </a:r>
            <a:r>
              <a:rPr lang="fr-FR" dirty="0"/>
              <a:t>joue au foot.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Tu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rgbClr val="FF0000"/>
                </a:solidFill>
              </a:rPr>
              <a:t>Il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Elle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endParaRPr lang="fr-FR" dirty="0"/>
          </a:p>
          <a:p>
            <a:pPr marL="914400" lvl="1" indent="-457200">
              <a:buAutoNum type="alphaLcParenR"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>
                <a:solidFill>
                  <a:srgbClr val="FF0000"/>
                </a:solidFill>
              </a:rPr>
              <a:t>Il </a:t>
            </a:r>
            <a:r>
              <a:rPr lang="fr-FR" dirty="0"/>
              <a:t>est malade.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Tu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rgbClr val="FF0000"/>
                </a:solidFill>
              </a:rPr>
              <a:t>Il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Elle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8859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par un pronom personnel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Ma copine </a:t>
            </a:r>
            <a:r>
              <a:rPr lang="fr-FR" dirty="0"/>
              <a:t>est en vacances.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Nous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Je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Elle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endParaRPr lang="fr-FR" dirty="0"/>
          </a:p>
          <a:p>
            <a:pPr marL="914400" lvl="1" indent="-457200">
              <a:buAutoNum type="alphaLcParenR"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373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Ma nouvelle voiture </a:t>
            </a:r>
            <a:r>
              <a:rPr lang="fr-FR" dirty="0"/>
              <a:t> est rouge.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Nous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Je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Elle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6111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>
                <a:solidFill>
                  <a:srgbClr val="FF0000"/>
                </a:solidFill>
              </a:rPr>
              <a:t>Elle </a:t>
            </a:r>
            <a:r>
              <a:rPr lang="fr-FR" dirty="0"/>
              <a:t>est en vacances.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Nous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Je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rgbClr val="FF0000"/>
                </a:solidFill>
              </a:rPr>
              <a:t>Elle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endParaRPr lang="fr-FR" dirty="0"/>
          </a:p>
          <a:p>
            <a:pPr marL="914400" lvl="1" indent="-457200">
              <a:buAutoNum type="alphaLcParenR"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373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>
                <a:solidFill>
                  <a:srgbClr val="FF0000"/>
                </a:solidFill>
              </a:rPr>
              <a:t>Elle </a:t>
            </a:r>
            <a:r>
              <a:rPr lang="fr-FR" dirty="0"/>
              <a:t>est rouge.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Nous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Je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rgbClr val="FF0000"/>
                </a:solidFill>
              </a:rPr>
              <a:t>Elle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3485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par un pronom personnel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Les chiens </a:t>
            </a:r>
            <a:r>
              <a:rPr lang="fr-FR" dirty="0"/>
              <a:t> aboient fort.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Ils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Elles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Nous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endParaRPr lang="fr-FR" dirty="0"/>
          </a:p>
          <a:p>
            <a:pPr marL="914400" lvl="1" indent="-457200">
              <a:buAutoNum type="alphaLcParenR"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373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Les fleurs de ce vase</a:t>
            </a:r>
            <a:r>
              <a:rPr lang="fr-FR" dirty="0"/>
              <a:t> sont fanées.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Ils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Elles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Nous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7402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>
                <a:solidFill>
                  <a:srgbClr val="FF0000"/>
                </a:solidFill>
              </a:rPr>
              <a:t>Ils </a:t>
            </a:r>
            <a:r>
              <a:rPr lang="fr-FR" dirty="0"/>
              <a:t>aboient fort.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>
                <a:solidFill>
                  <a:srgbClr val="FF0000"/>
                </a:solidFill>
              </a:rPr>
              <a:t>Ils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Elles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Nous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endParaRPr lang="fr-FR" dirty="0"/>
          </a:p>
          <a:p>
            <a:pPr marL="914400" lvl="1" indent="-457200">
              <a:buAutoNum type="alphaLcParenR"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373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>
                <a:solidFill>
                  <a:srgbClr val="FF0000"/>
                </a:solidFill>
              </a:rPr>
              <a:t>Elles </a:t>
            </a:r>
            <a:r>
              <a:rPr lang="fr-FR" dirty="0"/>
              <a:t>sont fanées.</a:t>
            </a:r>
          </a:p>
          <a:p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Ils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rgbClr val="FF0000"/>
                </a:solidFill>
              </a:rPr>
              <a:t>Elles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Nous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1975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par un pronom personnel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Mes lunettes </a:t>
            </a:r>
            <a:r>
              <a:rPr lang="fr-FR" dirty="0"/>
              <a:t> sont cassées.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Elle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Elles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Vous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endParaRPr lang="fr-FR" dirty="0"/>
          </a:p>
          <a:p>
            <a:pPr marL="914400" lvl="1" indent="-457200">
              <a:buAutoNum type="alphaLcParenR"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373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Des dessins préhistoriques</a:t>
            </a:r>
            <a:r>
              <a:rPr lang="fr-FR" dirty="0"/>
              <a:t> couvrent les parois de la grotte.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Il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Ils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Vous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1716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>
                <a:solidFill>
                  <a:srgbClr val="FF0000"/>
                </a:solidFill>
              </a:rPr>
              <a:t>Elles </a:t>
            </a:r>
            <a:r>
              <a:rPr lang="fr-FR" dirty="0"/>
              <a:t>sont cassées.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Elle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rgbClr val="FF0000"/>
                </a:solidFill>
              </a:rPr>
              <a:t>Elles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Vous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endParaRPr lang="fr-FR" dirty="0"/>
          </a:p>
          <a:p>
            <a:pPr marL="914400" lvl="1" indent="-457200">
              <a:buAutoNum type="alphaLcParenR"/>
            </a:pP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373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>
                <a:solidFill>
                  <a:srgbClr val="FF0000"/>
                </a:solidFill>
              </a:rPr>
              <a:t>Ils </a:t>
            </a:r>
            <a:r>
              <a:rPr lang="fr-FR" dirty="0"/>
              <a:t>couvrent les parois de la grotte.</a:t>
            </a:r>
          </a:p>
          <a:p>
            <a:pPr marL="0" indent="0">
              <a:buNone/>
            </a:pPr>
            <a:endParaRPr lang="fr-FR" dirty="0"/>
          </a:p>
          <a:p>
            <a:pPr marL="914400" lvl="1" indent="-457200">
              <a:buAutoNum type="alphaLcParenR"/>
            </a:pPr>
            <a:r>
              <a:rPr lang="fr-FR" dirty="0"/>
              <a:t>Il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>
                <a:solidFill>
                  <a:srgbClr val="FF0000"/>
                </a:solidFill>
              </a:rPr>
              <a:t>Ils</a:t>
            </a:r>
          </a:p>
          <a:p>
            <a:pPr marL="914400" lvl="1" indent="-457200">
              <a:buFont typeface="Arial" panose="020B0604020202020204" pitchFamily="34" charset="0"/>
              <a:buAutoNum type="alphaLcParenR"/>
            </a:pPr>
            <a:r>
              <a:rPr lang="fr-FR" dirty="0"/>
              <a:t>Vous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24881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221</Words>
  <Application>Microsoft Office PowerPoint</Application>
  <PresentationFormat>Grand écran</PresentationFormat>
  <Paragraphs>158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4</vt:lpstr>
      <vt:lpstr>Remplace par un pronom personnel</vt:lpstr>
      <vt:lpstr>Correction</vt:lpstr>
      <vt:lpstr>Remplace par un pronom personnel</vt:lpstr>
      <vt:lpstr>Correction</vt:lpstr>
      <vt:lpstr>Remplace par un pronom personnel</vt:lpstr>
      <vt:lpstr>Correction</vt:lpstr>
      <vt:lpstr>Remplace par un pronom personnel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17</cp:revision>
  <dcterms:created xsi:type="dcterms:W3CDTF">2021-07-17T07:25:24Z</dcterms:created>
  <dcterms:modified xsi:type="dcterms:W3CDTF">2022-07-16T16:47:16Z</dcterms:modified>
</cp:coreProperties>
</file>